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AD276-D940-484C-9591-8DE2E3BDE956}" type="datetimeFigureOut">
              <a:rPr lang="en-US" smtClean="0"/>
              <a:pPr/>
              <a:t>3/18/2019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C2FA4-6ADD-40F5-8F9C-3E091A81EF8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stick m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642942" cy="818469"/>
          </a:xfrm>
          <a:prstGeom prst="rect">
            <a:avLst/>
          </a:prstGeom>
          <a:noFill/>
        </p:spPr>
      </p:pic>
      <p:pic>
        <p:nvPicPr>
          <p:cNvPr id="5" name="Picture 2" descr="Image result for stick m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835603"/>
            <a:ext cx="642942" cy="818469"/>
          </a:xfrm>
          <a:prstGeom prst="rect">
            <a:avLst/>
          </a:prstGeom>
          <a:noFill/>
        </p:spPr>
      </p:pic>
      <p:pic>
        <p:nvPicPr>
          <p:cNvPr id="6" name="Picture 2" descr="Image result for stick m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9652" y="4786322"/>
            <a:ext cx="586684" cy="746853"/>
          </a:xfrm>
          <a:prstGeom prst="rect">
            <a:avLst/>
          </a:prstGeom>
          <a:noFill/>
        </p:spPr>
      </p:pic>
      <p:sp>
        <p:nvSpPr>
          <p:cNvPr id="7" name="Téglalap 6"/>
          <p:cNvSpPr/>
          <p:nvPr/>
        </p:nvSpPr>
        <p:spPr>
          <a:xfrm>
            <a:off x="1214414" y="357166"/>
            <a:ext cx="7072362" cy="61436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zövegdoboz 7"/>
          <p:cNvSpPr txBox="1"/>
          <p:nvPr/>
        </p:nvSpPr>
        <p:spPr>
          <a:xfrm>
            <a:off x="142844" y="2428868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User</a:t>
            </a:r>
            <a:endParaRPr lang="en-GB" sz="14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142844" y="4621421"/>
            <a:ext cx="842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Manager</a:t>
            </a:r>
            <a:endParaRPr lang="en-GB" sz="1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8215338" y="5572140"/>
            <a:ext cx="107153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BottomLeft"/>
              <a:lightRig rig="threePt" dir="t"/>
            </a:scene3d>
          </a:bodyPr>
          <a:lstStyle/>
          <a:p>
            <a:r>
              <a:rPr lang="en-GB" sz="1100" dirty="0" smtClean="0"/>
              <a:t>Administrator</a:t>
            </a:r>
            <a:endParaRPr lang="en-GB" sz="1100" dirty="0"/>
          </a:p>
        </p:txBody>
      </p:sp>
      <p:grpSp>
        <p:nvGrpSpPr>
          <p:cNvPr id="2" name="Csoportba foglalás 33"/>
          <p:cNvGrpSpPr/>
          <p:nvPr/>
        </p:nvGrpSpPr>
        <p:grpSpPr>
          <a:xfrm>
            <a:off x="3000364" y="1071546"/>
            <a:ext cx="1143008" cy="428628"/>
            <a:chOff x="1285852" y="642918"/>
            <a:chExt cx="1214446" cy="500066"/>
          </a:xfrm>
        </p:grpSpPr>
        <p:sp>
          <p:nvSpPr>
            <p:cNvPr id="11" name="Ellipszis 10"/>
            <p:cNvSpPr/>
            <p:nvPr/>
          </p:nvSpPr>
          <p:spPr>
            <a:xfrm>
              <a:off x="1285852" y="642918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Szövegdoboz 11"/>
            <p:cNvSpPr txBox="1"/>
            <p:nvPr/>
          </p:nvSpPr>
          <p:spPr>
            <a:xfrm>
              <a:off x="1589464" y="726262"/>
              <a:ext cx="519813" cy="305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Login</a:t>
              </a:r>
              <a:endParaRPr lang="en-GB" sz="1100" dirty="0"/>
            </a:p>
          </p:txBody>
        </p:sp>
      </p:grpSp>
      <p:grpSp>
        <p:nvGrpSpPr>
          <p:cNvPr id="3" name="Csoportba foglalás 23"/>
          <p:cNvGrpSpPr/>
          <p:nvPr/>
        </p:nvGrpSpPr>
        <p:grpSpPr>
          <a:xfrm>
            <a:off x="2928926" y="1928802"/>
            <a:ext cx="1143008" cy="500066"/>
            <a:chOff x="1285852" y="1428736"/>
            <a:chExt cx="1214446" cy="500066"/>
          </a:xfrm>
        </p:grpSpPr>
        <p:sp>
          <p:nvSpPr>
            <p:cNvPr id="13" name="Ellipszis 12"/>
            <p:cNvSpPr/>
            <p:nvPr/>
          </p:nvSpPr>
          <p:spPr>
            <a:xfrm>
              <a:off x="1285852" y="1428736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Szövegdoboz 13"/>
            <p:cNvSpPr txBox="1"/>
            <p:nvPr/>
          </p:nvSpPr>
          <p:spPr>
            <a:xfrm>
              <a:off x="1428729" y="1571612"/>
              <a:ext cx="7565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Expenses</a:t>
              </a:r>
              <a:endParaRPr lang="en-GB" sz="1100" dirty="0"/>
            </a:p>
          </p:txBody>
        </p:sp>
      </p:grpSp>
      <p:grpSp>
        <p:nvGrpSpPr>
          <p:cNvPr id="4" name="Csoportba foglalás 22"/>
          <p:cNvGrpSpPr/>
          <p:nvPr/>
        </p:nvGrpSpPr>
        <p:grpSpPr>
          <a:xfrm>
            <a:off x="2857488" y="2857496"/>
            <a:ext cx="1214446" cy="500066"/>
            <a:chOff x="1285852" y="2143116"/>
            <a:chExt cx="1214446" cy="500066"/>
          </a:xfrm>
        </p:grpSpPr>
        <p:sp>
          <p:nvSpPr>
            <p:cNvPr id="15" name="Ellipszis 14"/>
            <p:cNvSpPr/>
            <p:nvPr/>
          </p:nvSpPr>
          <p:spPr>
            <a:xfrm>
              <a:off x="1285852" y="2143116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1643042" y="2285992"/>
              <a:ext cx="5934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History</a:t>
              </a:r>
              <a:endParaRPr lang="en-GB" sz="1100" dirty="0"/>
            </a:p>
          </p:txBody>
        </p:sp>
      </p:grpSp>
      <p:grpSp>
        <p:nvGrpSpPr>
          <p:cNvPr id="19" name="Csoportba foglalás 21"/>
          <p:cNvGrpSpPr/>
          <p:nvPr/>
        </p:nvGrpSpPr>
        <p:grpSpPr>
          <a:xfrm>
            <a:off x="2857488" y="3714752"/>
            <a:ext cx="1214446" cy="500066"/>
            <a:chOff x="1285852" y="2714620"/>
            <a:chExt cx="1214446" cy="500066"/>
          </a:xfrm>
        </p:grpSpPr>
        <p:sp>
          <p:nvSpPr>
            <p:cNvPr id="17" name="Ellipszis 16"/>
            <p:cNvSpPr/>
            <p:nvPr/>
          </p:nvSpPr>
          <p:spPr>
            <a:xfrm>
              <a:off x="1285852" y="271462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Szövegdoboz 17"/>
            <p:cNvSpPr txBox="1"/>
            <p:nvPr/>
          </p:nvSpPr>
          <p:spPr>
            <a:xfrm>
              <a:off x="1571604" y="2857496"/>
              <a:ext cx="5757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Report</a:t>
              </a:r>
              <a:endParaRPr lang="en-GB" sz="1100" dirty="0"/>
            </a:p>
          </p:txBody>
        </p:sp>
      </p:grpSp>
      <p:cxnSp>
        <p:nvCxnSpPr>
          <p:cNvPr id="102" name="Egyenes összekötő 101"/>
          <p:cNvCxnSpPr/>
          <p:nvPr/>
        </p:nvCxnSpPr>
        <p:spPr>
          <a:xfrm flipV="1">
            <a:off x="714348" y="1285860"/>
            <a:ext cx="2286016" cy="5715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gyenes összekötő 105"/>
          <p:cNvCxnSpPr>
            <a:stCxn id="11266" idx="3"/>
            <a:endCxn id="13" idx="2"/>
          </p:cNvCxnSpPr>
          <p:nvPr/>
        </p:nvCxnSpPr>
        <p:spPr>
          <a:xfrm>
            <a:off x="785786" y="2052285"/>
            <a:ext cx="2143140" cy="1265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Egyenes összekötő 109"/>
          <p:cNvCxnSpPr>
            <a:endCxn id="15" idx="1"/>
          </p:cNvCxnSpPr>
          <p:nvPr/>
        </p:nvCxnSpPr>
        <p:spPr>
          <a:xfrm>
            <a:off x="714348" y="2214554"/>
            <a:ext cx="2320992" cy="716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Egyenes összekötő 114"/>
          <p:cNvCxnSpPr>
            <a:endCxn id="17" idx="1"/>
          </p:cNvCxnSpPr>
          <p:nvPr/>
        </p:nvCxnSpPr>
        <p:spPr>
          <a:xfrm>
            <a:off x="642910" y="2428868"/>
            <a:ext cx="2392430" cy="1359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Csoportba foglalás 52"/>
          <p:cNvGrpSpPr/>
          <p:nvPr/>
        </p:nvGrpSpPr>
        <p:grpSpPr>
          <a:xfrm>
            <a:off x="4429124" y="4714884"/>
            <a:ext cx="1214446" cy="500066"/>
            <a:chOff x="2714612" y="928670"/>
            <a:chExt cx="1214446" cy="500066"/>
          </a:xfrm>
        </p:grpSpPr>
        <p:sp>
          <p:nvSpPr>
            <p:cNvPr id="54" name="Ellipszis 53"/>
            <p:cNvSpPr/>
            <p:nvPr/>
          </p:nvSpPr>
          <p:spPr>
            <a:xfrm>
              <a:off x="2714612" y="92867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Szövegdoboz 54"/>
            <p:cNvSpPr txBox="1"/>
            <p:nvPr/>
          </p:nvSpPr>
          <p:spPr>
            <a:xfrm>
              <a:off x="3000364" y="1071546"/>
              <a:ext cx="6511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Register</a:t>
              </a:r>
              <a:endParaRPr lang="en-GB" sz="1100" dirty="0"/>
            </a:p>
          </p:txBody>
        </p:sp>
      </p:grpSp>
      <p:cxnSp>
        <p:nvCxnSpPr>
          <p:cNvPr id="56" name="Egyenes összekötő 55"/>
          <p:cNvCxnSpPr>
            <a:stCxn id="54" idx="6"/>
            <a:endCxn id="6" idx="1"/>
          </p:cNvCxnSpPr>
          <p:nvPr/>
        </p:nvCxnSpPr>
        <p:spPr>
          <a:xfrm>
            <a:off x="5643570" y="4964917"/>
            <a:ext cx="2786082" cy="1948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gyenes összekötő 56"/>
          <p:cNvCxnSpPr/>
          <p:nvPr/>
        </p:nvCxnSpPr>
        <p:spPr>
          <a:xfrm rot="5400000" flipH="1" flipV="1">
            <a:off x="623782" y="1456532"/>
            <a:ext cx="2563100" cy="25248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Csoportba foglalás 23"/>
          <p:cNvGrpSpPr/>
          <p:nvPr/>
        </p:nvGrpSpPr>
        <p:grpSpPr>
          <a:xfrm>
            <a:off x="4286248" y="1928802"/>
            <a:ext cx="1143008" cy="502325"/>
            <a:chOff x="1285852" y="1428736"/>
            <a:chExt cx="1214446" cy="502325"/>
          </a:xfrm>
        </p:grpSpPr>
        <p:sp>
          <p:nvSpPr>
            <p:cNvPr id="65" name="Ellipszis 64"/>
            <p:cNvSpPr/>
            <p:nvPr/>
          </p:nvSpPr>
          <p:spPr>
            <a:xfrm>
              <a:off x="1285852" y="1428736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Szövegdoboz 65"/>
            <p:cNvSpPr txBox="1"/>
            <p:nvPr/>
          </p:nvSpPr>
          <p:spPr>
            <a:xfrm>
              <a:off x="1437658" y="1500174"/>
              <a:ext cx="95072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Edit/Submit </a:t>
              </a:r>
              <a:endParaRPr lang="en-GB" sz="1100" dirty="0" smtClean="0"/>
            </a:p>
            <a:p>
              <a:r>
                <a:rPr lang="en-GB" sz="1100" dirty="0" smtClean="0"/>
                <a:t>Expenses</a:t>
              </a:r>
              <a:endParaRPr lang="en-GB" sz="1100" dirty="0"/>
            </a:p>
          </p:txBody>
        </p:sp>
      </p:grpSp>
      <p:cxnSp>
        <p:nvCxnSpPr>
          <p:cNvPr id="77" name="Szögletes összekötő 76"/>
          <p:cNvCxnSpPr>
            <a:stCxn id="6" idx="0"/>
            <a:endCxn id="11" idx="7"/>
          </p:cNvCxnSpPr>
          <p:nvPr/>
        </p:nvCxnSpPr>
        <p:spPr>
          <a:xfrm rot="16200000" flipV="1">
            <a:off x="4523486" y="586814"/>
            <a:ext cx="3652005" cy="4747012"/>
          </a:xfrm>
          <a:prstGeom prst="bentConnector3">
            <a:avLst>
              <a:gd name="adj1" fmla="val 1079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zögletes összekötő 76"/>
          <p:cNvCxnSpPr>
            <a:endCxn id="65" idx="6"/>
          </p:cNvCxnSpPr>
          <p:nvPr/>
        </p:nvCxnSpPr>
        <p:spPr>
          <a:xfrm flipV="1">
            <a:off x="714348" y="2178835"/>
            <a:ext cx="4714908" cy="2250297"/>
          </a:xfrm>
          <a:prstGeom prst="bentConnector3">
            <a:avLst>
              <a:gd name="adj1" fmla="val 101996"/>
            </a:avLst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2" name="Csoportba foglalás 23"/>
          <p:cNvGrpSpPr/>
          <p:nvPr/>
        </p:nvGrpSpPr>
        <p:grpSpPr>
          <a:xfrm>
            <a:off x="4286249" y="2857496"/>
            <a:ext cx="1156991" cy="500066"/>
            <a:chOff x="1285852" y="1428736"/>
            <a:chExt cx="1229301" cy="500066"/>
          </a:xfrm>
        </p:grpSpPr>
        <p:sp>
          <p:nvSpPr>
            <p:cNvPr id="114" name="Ellipszis 113"/>
            <p:cNvSpPr/>
            <p:nvPr/>
          </p:nvSpPr>
          <p:spPr>
            <a:xfrm>
              <a:off x="1285852" y="1428736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Szövegdoboz 115"/>
            <p:cNvSpPr txBox="1"/>
            <p:nvPr/>
          </p:nvSpPr>
          <p:spPr>
            <a:xfrm>
              <a:off x="1361754" y="1428736"/>
              <a:ext cx="11533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 </a:t>
              </a:r>
              <a:r>
                <a:rPr lang="en-US" sz="1100" dirty="0" smtClean="0"/>
                <a:t>View their own</a:t>
              </a:r>
            </a:p>
            <a:p>
              <a:r>
                <a:rPr lang="en-US" sz="1100" dirty="0" smtClean="0"/>
                <a:t>expense history</a:t>
              </a:r>
              <a:endParaRPr lang="en-GB" sz="1100" dirty="0" smtClean="0"/>
            </a:p>
          </p:txBody>
        </p:sp>
      </p:grpSp>
      <p:cxnSp>
        <p:nvCxnSpPr>
          <p:cNvPr id="117" name="Egyenes összekötő 116"/>
          <p:cNvCxnSpPr/>
          <p:nvPr/>
        </p:nvCxnSpPr>
        <p:spPr>
          <a:xfrm>
            <a:off x="4071934" y="3070222"/>
            <a:ext cx="21431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Egyenes összekötő 125"/>
          <p:cNvCxnSpPr>
            <a:endCxn id="15" idx="2"/>
          </p:cNvCxnSpPr>
          <p:nvPr/>
        </p:nvCxnSpPr>
        <p:spPr>
          <a:xfrm flipV="1">
            <a:off x="785786" y="3107529"/>
            <a:ext cx="2071702" cy="10358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Csoportba foglalás 52"/>
          <p:cNvGrpSpPr/>
          <p:nvPr/>
        </p:nvGrpSpPr>
        <p:grpSpPr>
          <a:xfrm>
            <a:off x="2786050" y="4714884"/>
            <a:ext cx="1244251" cy="600164"/>
            <a:chOff x="2714612" y="928670"/>
            <a:chExt cx="1244251" cy="600164"/>
          </a:xfrm>
        </p:grpSpPr>
        <p:sp>
          <p:nvSpPr>
            <p:cNvPr id="135" name="Ellipszis 134"/>
            <p:cNvSpPr/>
            <p:nvPr/>
          </p:nvSpPr>
          <p:spPr>
            <a:xfrm>
              <a:off x="2714612" y="92867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Szövegdoboz 135"/>
            <p:cNvSpPr txBox="1"/>
            <p:nvPr/>
          </p:nvSpPr>
          <p:spPr>
            <a:xfrm>
              <a:off x="2714612" y="928670"/>
              <a:ext cx="124425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Create accounts </a:t>
              </a:r>
            </a:p>
            <a:p>
              <a:r>
                <a:rPr lang="en-GB" sz="1100" dirty="0" smtClean="0"/>
                <a:t>for managers and </a:t>
              </a:r>
            </a:p>
            <a:p>
              <a:r>
                <a:rPr lang="en-GB" sz="1100" dirty="0" smtClean="0"/>
                <a:t>           users </a:t>
              </a:r>
              <a:endParaRPr lang="en-GB" sz="1100" dirty="0"/>
            </a:p>
          </p:txBody>
        </p:sp>
      </p:grpSp>
      <p:cxnSp>
        <p:nvCxnSpPr>
          <p:cNvPr id="138" name="Egyenes összekötő 137"/>
          <p:cNvCxnSpPr/>
          <p:nvPr/>
        </p:nvCxnSpPr>
        <p:spPr>
          <a:xfrm>
            <a:off x="4000496" y="5000636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Csoportba foglalás 33"/>
          <p:cNvGrpSpPr/>
          <p:nvPr/>
        </p:nvGrpSpPr>
        <p:grpSpPr>
          <a:xfrm>
            <a:off x="4357686" y="1071546"/>
            <a:ext cx="1143008" cy="430887"/>
            <a:chOff x="1285852" y="642918"/>
            <a:chExt cx="1214446" cy="502702"/>
          </a:xfrm>
        </p:grpSpPr>
        <p:sp>
          <p:nvSpPr>
            <p:cNvPr id="144" name="Ellipszis 143"/>
            <p:cNvSpPr/>
            <p:nvPr/>
          </p:nvSpPr>
          <p:spPr>
            <a:xfrm>
              <a:off x="1285852" y="642918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Szövegdoboz 144"/>
            <p:cNvSpPr txBox="1"/>
            <p:nvPr/>
          </p:nvSpPr>
          <p:spPr>
            <a:xfrm>
              <a:off x="1437658" y="642918"/>
              <a:ext cx="920064" cy="502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Successfully</a:t>
              </a:r>
            </a:p>
            <a:p>
              <a:r>
                <a:rPr lang="en-GB" sz="1100" dirty="0" smtClean="0"/>
                <a:t>      Login</a:t>
              </a:r>
              <a:endParaRPr lang="en-GB" sz="1100" dirty="0"/>
            </a:p>
          </p:txBody>
        </p:sp>
      </p:grpSp>
      <p:cxnSp>
        <p:nvCxnSpPr>
          <p:cNvPr id="156" name="Egyenes összekötő 155"/>
          <p:cNvCxnSpPr/>
          <p:nvPr/>
        </p:nvCxnSpPr>
        <p:spPr>
          <a:xfrm>
            <a:off x="4143372" y="1285860"/>
            <a:ext cx="21431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gyenes összekötő 158"/>
          <p:cNvCxnSpPr>
            <a:stCxn id="5" idx="3"/>
            <a:endCxn id="17" idx="2"/>
          </p:cNvCxnSpPr>
          <p:nvPr/>
        </p:nvCxnSpPr>
        <p:spPr>
          <a:xfrm flipV="1">
            <a:off x="857224" y="3964785"/>
            <a:ext cx="2000264" cy="2800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Csoportba foglalás 21"/>
          <p:cNvGrpSpPr/>
          <p:nvPr/>
        </p:nvGrpSpPr>
        <p:grpSpPr>
          <a:xfrm>
            <a:off x="4214810" y="3714752"/>
            <a:ext cx="1214446" cy="502325"/>
            <a:chOff x="1285852" y="2714620"/>
            <a:chExt cx="1214446" cy="502325"/>
          </a:xfrm>
        </p:grpSpPr>
        <p:sp>
          <p:nvSpPr>
            <p:cNvPr id="190" name="Ellipszis 189"/>
            <p:cNvSpPr/>
            <p:nvPr/>
          </p:nvSpPr>
          <p:spPr>
            <a:xfrm>
              <a:off x="1285852" y="271462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Szövegdoboz 190"/>
            <p:cNvSpPr txBox="1"/>
            <p:nvPr/>
          </p:nvSpPr>
          <p:spPr>
            <a:xfrm>
              <a:off x="1357290" y="2786058"/>
              <a:ext cx="102944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View </a:t>
              </a:r>
              <a:r>
                <a:rPr lang="en-GB" sz="1100" dirty="0" smtClean="0"/>
                <a:t>expenses</a:t>
              </a:r>
            </a:p>
            <a:p>
              <a:r>
                <a:rPr lang="en-GB" sz="1100" dirty="0" smtClean="0"/>
                <a:t>       report</a:t>
              </a:r>
              <a:endParaRPr lang="en-GB" sz="1100" dirty="0"/>
            </a:p>
          </p:txBody>
        </p:sp>
      </p:grpSp>
      <p:cxnSp>
        <p:nvCxnSpPr>
          <p:cNvPr id="192" name="Egyenes összekötő 191"/>
          <p:cNvCxnSpPr/>
          <p:nvPr/>
        </p:nvCxnSpPr>
        <p:spPr>
          <a:xfrm>
            <a:off x="4071934" y="3927478"/>
            <a:ext cx="14287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Csoportba foglalás 23"/>
          <p:cNvGrpSpPr/>
          <p:nvPr/>
        </p:nvGrpSpPr>
        <p:grpSpPr>
          <a:xfrm>
            <a:off x="5643570" y="2000240"/>
            <a:ext cx="1143010" cy="500066"/>
            <a:chOff x="1285852" y="1428736"/>
            <a:chExt cx="1214446" cy="500066"/>
          </a:xfrm>
        </p:grpSpPr>
        <p:sp>
          <p:nvSpPr>
            <p:cNvPr id="197" name="Ellipszis 196"/>
            <p:cNvSpPr/>
            <p:nvPr/>
          </p:nvSpPr>
          <p:spPr>
            <a:xfrm>
              <a:off x="1285852" y="1428736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Szövegdoboz 197"/>
            <p:cNvSpPr txBox="1"/>
            <p:nvPr/>
          </p:nvSpPr>
          <p:spPr>
            <a:xfrm>
              <a:off x="1513560" y="1428736"/>
              <a:ext cx="8212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Approving</a:t>
              </a:r>
            </a:p>
            <a:p>
              <a:r>
                <a:rPr lang="en-US" sz="1100" dirty="0" smtClean="0"/>
                <a:t>expenses</a:t>
              </a:r>
            </a:p>
          </p:txBody>
        </p:sp>
      </p:grpSp>
      <p:cxnSp>
        <p:nvCxnSpPr>
          <p:cNvPr id="200" name="Szögletes összekötő 199"/>
          <p:cNvCxnSpPr>
            <a:endCxn id="197" idx="4"/>
          </p:cNvCxnSpPr>
          <p:nvPr/>
        </p:nvCxnSpPr>
        <p:spPr>
          <a:xfrm flipV="1">
            <a:off x="714348" y="2500306"/>
            <a:ext cx="5500727" cy="2071702"/>
          </a:xfrm>
          <a:prstGeom prst="bentConnector2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4" name="Egyenes összekötő 273"/>
          <p:cNvCxnSpPr>
            <a:stCxn id="13" idx="6"/>
            <a:endCxn id="65" idx="2"/>
          </p:cNvCxnSpPr>
          <p:nvPr/>
        </p:nvCxnSpPr>
        <p:spPr>
          <a:xfrm>
            <a:off x="4071934" y="2178835"/>
            <a:ext cx="21431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Csoportba foglalás 52"/>
          <p:cNvGrpSpPr/>
          <p:nvPr/>
        </p:nvGrpSpPr>
        <p:grpSpPr>
          <a:xfrm>
            <a:off x="4572000" y="5500702"/>
            <a:ext cx="1214446" cy="600164"/>
            <a:chOff x="2714612" y="928670"/>
            <a:chExt cx="1214446" cy="600164"/>
          </a:xfrm>
        </p:grpSpPr>
        <p:sp>
          <p:nvSpPr>
            <p:cNvPr id="68" name="Ellipszis 67"/>
            <p:cNvSpPr/>
            <p:nvPr/>
          </p:nvSpPr>
          <p:spPr>
            <a:xfrm>
              <a:off x="2714612" y="92867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Szövegdoboz 68"/>
            <p:cNvSpPr txBox="1"/>
            <p:nvPr/>
          </p:nvSpPr>
          <p:spPr>
            <a:xfrm>
              <a:off x="3000364" y="928670"/>
              <a:ext cx="712054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   Edit </a:t>
              </a:r>
            </a:p>
            <a:p>
              <a:r>
                <a:rPr lang="en-GB" sz="1100" dirty="0" smtClean="0"/>
                <a:t>Expenses</a:t>
              </a:r>
            </a:p>
            <a:p>
              <a:endParaRPr lang="en-GB" sz="1100" dirty="0"/>
            </a:p>
          </p:txBody>
        </p:sp>
      </p:grpSp>
      <p:grpSp>
        <p:nvGrpSpPr>
          <p:cNvPr id="70" name="Csoportba foglalás 52"/>
          <p:cNvGrpSpPr/>
          <p:nvPr/>
        </p:nvGrpSpPr>
        <p:grpSpPr>
          <a:xfrm>
            <a:off x="2928926" y="5500702"/>
            <a:ext cx="1244251" cy="500066"/>
            <a:chOff x="2714612" y="928670"/>
            <a:chExt cx="1244251" cy="500066"/>
          </a:xfrm>
        </p:grpSpPr>
        <p:sp>
          <p:nvSpPr>
            <p:cNvPr id="71" name="Ellipszis 70"/>
            <p:cNvSpPr/>
            <p:nvPr/>
          </p:nvSpPr>
          <p:spPr>
            <a:xfrm>
              <a:off x="2714612" y="928670"/>
              <a:ext cx="1214446" cy="5000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Szövegdoboz 71"/>
            <p:cNvSpPr txBox="1"/>
            <p:nvPr/>
          </p:nvSpPr>
          <p:spPr>
            <a:xfrm>
              <a:off x="2714612" y="1000108"/>
              <a:ext cx="12442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modifies expenses</a:t>
              </a:r>
              <a:endParaRPr lang="en-GB" sz="1100" dirty="0"/>
            </a:p>
          </p:txBody>
        </p:sp>
      </p:grpSp>
      <p:cxnSp>
        <p:nvCxnSpPr>
          <p:cNvPr id="73" name="Egyenes összekötő 72"/>
          <p:cNvCxnSpPr/>
          <p:nvPr/>
        </p:nvCxnSpPr>
        <p:spPr>
          <a:xfrm>
            <a:off x="4143372" y="5786454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Egyenes összekötő 73"/>
          <p:cNvCxnSpPr>
            <a:stCxn id="68" idx="6"/>
          </p:cNvCxnSpPr>
          <p:nvPr/>
        </p:nvCxnSpPr>
        <p:spPr>
          <a:xfrm flipV="1">
            <a:off x="5786446" y="5286388"/>
            <a:ext cx="2643206" cy="4643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37</Words>
  <Application>Microsoft Office PowerPoint</Application>
  <PresentationFormat>Diavetítés a képernyőre (4:3 oldalarány)</PresentationFormat>
  <Paragraphs>24</Paragraphs>
  <Slides>1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2" baseType="lpstr">
      <vt:lpstr>Office-téma</vt:lpstr>
      <vt:lpstr>1.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MSI</dc:creator>
  <cp:lastModifiedBy>MSI</cp:lastModifiedBy>
  <cp:revision>37</cp:revision>
  <dcterms:created xsi:type="dcterms:W3CDTF">2019-02-15T10:30:16Z</dcterms:created>
  <dcterms:modified xsi:type="dcterms:W3CDTF">2019-03-18T17:10:21Z</dcterms:modified>
</cp:coreProperties>
</file>